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7B608E5-96DE-4AAA-A46E-70820CE7628B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92301E1-55B2-42FD-AB64-48BCC8B030A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511mz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Aztec jaguar vs. </a:t>
            </a:r>
            <a:r>
              <a:rPr lang="en-US" dirty="0" err="1" smtClean="0"/>
              <a:t>zande</a:t>
            </a:r>
            <a:r>
              <a:rPr lang="en-US" dirty="0" smtClean="0"/>
              <a:t> warrior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Argumentation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327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Watch </a:t>
            </a:r>
            <a:r>
              <a:rPr lang="en-US" sz="2800" dirty="0" smtClean="0">
                <a:hlinkClick r:id="rId2"/>
              </a:rPr>
              <a:t>Intro and first segment on weapons</a:t>
            </a:r>
            <a:r>
              <a:rPr lang="en-US" sz="2800" dirty="0" smtClean="0"/>
              <a:t> (ends @ 12:45)</a:t>
            </a:r>
          </a:p>
          <a:p>
            <a:r>
              <a:rPr lang="en-US" sz="2800" dirty="0" smtClean="0"/>
              <a:t>Special Weapons (29:00 – 35:15)</a:t>
            </a:r>
          </a:p>
          <a:p>
            <a:r>
              <a:rPr lang="en-US" sz="2800" dirty="0" smtClean="0"/>
              <a:t>Final battle and analysis (starts @ 35:25 to end)</a:t>
            </a:r>
          </a:p>
          <a:p>
            <a:r>
              <a:rPr lang="en-US" sz="2800" dirty="0" smtClean="0"/>
              <a:t>Purpose of intro? (topics, background, sources)</a:t>
            </a:r>
          </a:p>
          <a:p>
            <a:r>
              <a:rPr lang="en-US" sz="2800" dirty="0" smtClean="0"/>
              <a:t>Look at pro’s and con’s of each factor</a:t>
            </a:r>
          </a:p>
          <a:p>
            <a:r>
              <a:rPr lang="en-US" sz="2800" dirty="0" smtClean="0"/>
              <a:t>Analysis considers all factors and pro/con</a:t>
            </a:r>
          </a:p>
          <a:p>
            <a:pPr lvl="1"/>
            <a:r>
              <a:rPr lang="en-US" sz="2800" dirty="0" smtClean="0"/>
              <a:t>Ranks the importance of the facts (ranks)</a:t>
            </a:r>
          </a:p>
        </p:txBody>
      </p:sp>
    </p:spTree>
    <p:extLst>
      <p:ext uri="{BB962C8B-B14F-4D97-AF65-F5344CB8AC3E}">
        <p14:creationId xmlns:p14="http://schemas.microsoft.com/office/powerpoint/2010/main" val="331116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03911"/>
            <a:ext cx="4114800" cy="6016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705555"/>
            <a:ext cx="8305800" cy="61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89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AZTEC DATES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4191001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66FFFF"/>
                </a:solidFill>
              </a:rPr>
              <a:t>1195AD</a:t>
            </a:r>
            <a:r>
              <a:rPr lang="en-US" sz="2800" dirty="0" smtClean="0"/>
              <a:t> – Aztec move into the Mexican Basin region</a:t>
            </a:r>
          </a:p>
          <a:p>
            <a:r>
              <a:rPr lang="en-US" sz="2800" dirty="0" smtClean="0">
                <a:solidFill>
                  <a:srgbClr val="66FFFF"/>
                </a:solidFill>
              </a:rPr>
              <a:t>1325AD</a:t>
            </a:r>
            <a:r>
              <a:rPr lang="en-US" sz="2800" dirty="0" smtClean="0"/>
              <a:t> – Capital city of Tenochtitlan and the </a:t>
            </a:r>
            <a:r>
              <a:rPr lang="en-US" sz="2800" dirty="0" err="1" smtClean="0"/>
              <a:t>Templo</a:t>
            </a:r>
            <a:r>
              <a:rPr lang="en-US" sz="2800" dirty="0" smtClean="0"/>
              <a:t> Mayor are built</a:t>
            </a:r>
          </a:p>
          <a:p>
            <a:r>
              <a:rPr lang="en-US" sz="2800" dirty="0" smtClean="0">
                <a:solidFill>
                  <a:srgbClr val="66FFFF"/>
                </a:solidFill>
              </a:rPr>
              <a:t>1502AD</a:t>
            </a:r>
            <a:r>
              <a:rPr lang="en-US" sz="2800" dirty="0" smtClean="0"/>
              <a:t> – </a:t>
            </a:r>
            <a:r>
              <a:rPr lang="en-US" sz="2800" dirty="0" err="1" smtClean="0"/>
              <a:t>Moctezuma</a:t>
            </a:r>
            <a:r>
              <a:rPr lang="en-US" sz="2800" dirty="0" smtClean="0"/>
              <a:t> II becomes ruler</a:t>
            </a:r>
          </a:p>
          <a:p>
            <a:r>
              <a:rPr lang="en-US" sz="2800" dirty="0" smtClean="0">
                <a:solidFill>
                  <a:srgbClr val="66FFFF"/>
                </a:solidFill>
              </a:rPr>
              <a:t>1519AD</a:t>
            </a:r>
            <a:r>
              <a:rPr lang="en-US" sz="2800" dirty="0" smtClean="0"/>
              <a:t> – </a:t>
            </a:r>
            <a:r>
              <a:rPr lang="en-US" sz="2800" dirty="0" err="1" smtClean="0"/>
              <a:t>Spanaird</a:t>
            </a:r>
            <a:r>
              <a:rPr lang="en-US" sz="2800" dirty="0" smtClean="0"/>
              <a:t> Hernan Cortez makes contact with Aztec</a:t>
            </a:r>
          </a:p>
          <a:p>
            <a:r>
              <a:rPr lang="en-US" sz="2800" dirty="0" smtClean="0">
                <a:solidFill>
                  <a:srgbClr val="66FFFF"/>
                </a:solidFill>
              </a:rPr>
              <a:t>1521AD</a:t>
            </a:r>
            <a:r>
              <a:rPr lang="en-US" sz="2800" dirty="0" smtClean="0"/>
              <a:t> – Spanish conquer the Aztec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20361330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872</TotalTime>
  <Words>118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Gill Sans MT</vt:lpstr>
      <vt:lpstr>Wingdings 3</vt:lpstr>
      <vt:lpstr>Urban Pop</vt:lpstr>
      <vt:lpstr>Aztec jaguar vs. zande warrior</vt:lpstr>
      <vt:lpstr>Information</vt:lpstr>
      <vt:lpstr>MAP</vt:lpstr>
      <vt:lpstr>AZTEC DATES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Kuenzi</dc:creator>
  <cp:lastModifiedBy>Administrator</cp:lastModifiedBy>
  <cp:revision>14</cp:revision>
  <dcterms:created xsi:type="dcterms:W3CDTF">2014-12-02T16:00:28Z</dcterms:created>
  <dcterms:modified xsi:type="dcterms:W3CDTF">2017-11-02T15:45:39Z</dcterms:modified>
</cp:coreProperties>
</file>